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89324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Mucking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palms flat on marks on barrel. PCC muzzle touching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muzzle touching mark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78B5E-187B-42AD-B2C5-D54CA937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9" y="3672130"/>
            <a:ext cx="7094880" cy="32009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2019-04-17T19:32:48Z</dcterms:modified>
  <cp:category>Shooting</cp:category>
</cp:coreProperties>
</file>